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38200" y="762000"/>
            <a:ext cx="7169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dirty="0" smtClean="0">
                <a:solidFill>
                  <a:schemeClr val="accent4">
                    <a:lumMod val="50000"/>
                  </a:schemeClr>
                </a:solidFill>
              </a:rPr>
              <a:t>Monitoring sistem i bioindikatori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1905000"/>
            <a:ext cx="1886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b="1" dirty="0" smtClean="0">
                <a:solidFill>
                  <a:schemeClr val="accent4">
                    <a:lumMod val="50000"/>
                  </a:schemeClr>
                </a:solidFill>
              </a:rPr>
              <a:t>4. Vežba 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5105400"/>
            <a:ext cx="4240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800" i="1" dirty="0" smtClean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sr-Latn-RS" sz="2800" i="1" dirty="0" smtClean="0">
                <a:solidFill>
                  <a:schemeClr val="accent4">
                    <a:lumMod val="50000"/>
                  </a:schemeClr>
                </a:solidFill>
              </a:rPr>
              <a:t>sistent Dragana Predojević</a:t>
            </a:r>
            <a:endParaRPr lang="en-US" sz="2800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-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495800" y="1905000"/>
            <a:ext cx="40386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Posle 48 časova izmeriti sve dužine korenčića milimet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rskim papirom, lenjirom ili nonijusom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lika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1676400"/>
            <a:ext cx="2286000" cy="4610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048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-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8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038600" y="1828800"/>
            <a:ext cx="4876800" cy="480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Izmerene vrednosti ubeležiti u tabelu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K- kontrola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D- nerazblažena voda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1:1 – razblaženje u odnosu 1:1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1:5 – razblaženje u odnosu 1:5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– ukupan broj premerenih korenčića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 – srednj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vrednost dužine korenčića u cm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 - procentualna vrednost rasta korenčića u odnosu na kontrolu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Group 76"/>
          <p:cNvGraphicFramePr>
            <a:graphicFrameLocks/>
          </p:cNvGraphicFramePr>
          <p:nvPr/>
        </p:nvGraphicFramePr>
        <p:xfrm>
          <a:off x="228600" y="2895600"/>
          <a:ext cx="3581400" cy="2438400"/>
        </p:xfrm>
        <a:graphic>
          <a:graphicData uri="http://schemas.openxmlformats.org/drawingml/2006/table">
            <a:tbl>
              <a:tblPr/>
              <a:tblGrid>
                <a:gridCol w="717550"/>
                <a:gridCol w="714375"/>
                <a:gridCol w="717550"/>
                <a:gridCol w="714375"/>
                <a:gridCol w="71755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K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D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1:1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1:5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x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%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–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9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 osnovu dobijenih % vrednosti rasta korenčića izračunati % inhibicije i odrediti nivo toksičnosti vode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sl-SI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 inhibicije = 100% - % rasta korenčića u odnosu na kontrolu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Group 3"/>
          <p:cNvGraphicFramePr>
            <a:graphicFrameLocks/>
          </p:cNvGraphicFramePr>
          <p:nvPr/>
        </p:nvGraphicFramePr>
        <p:xfrm>
          <a:off x="381000" y="1981200"/>
          <a:ext cx="8305800" cy="4114803"/>
        </p:xfrm>
        <a:graphic>
          <a:graphicData uri="http://schemas.openxmlformats.org/drawingml/2006/table">
            <a:tbl>
              <a:tblPr/>
              <a:tblGrid>
                <a:gridCol w="3691467"/>
                <a:gridCol w="4614333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stupanj toksičnosti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inhibicija ili mortalitet (%)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atoksičnost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oligotoksičnost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1 – 30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beta-mezotoksičnost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31 – 50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alfa-mezotoksičnost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51 – 70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politoksičnost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71 – 90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eutoksičnost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sl-S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charset="0"/>
                        </a:rPr>
                        <a:t>91 - 100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05000" y="457200"/>
            <a:ext cx="4395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 smtClean="0">
                <a:solidFill>
                  <a:schemeClr val="accent4">
                    <a:lumMod val="50000"/>
                  </a:schemeClr>
                </a:solidFill>
              </a:rPr>
              <a:t>Nivoi toksičnosti vode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– 1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0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1981200"/>
            <a:ext cx="8229600" cy="762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dobijene vrednosti mogu se prikazati grafički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0600" y="2667000"/>
            <a:ext cx="6477000" cy="397033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38200" y="762000"/>
            <a:ext cx="1658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dirty="0" smtClean="0">
                <a:solidFill>
                  <a:schemeClr val="accent4">
                    <a:lumMod val="50000"/>
                  </a:schemeClr>
                </a:solidFill>
              </a:rPr>
              <a:t>Zadatak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2209800"/>
            <a:ext cx="75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 smtClean="0">
                <a:solidFill>
                  <a:schemeClr val="accent4">
                    <a:lumMod val="50000"/>
                  </a:schemeClr>
                </a:solidFill>
              </a:rPr>
              <a:t>Premeriti dužinu korenčića arpadžika dobijenih nakon 2 dana eksperimenta, odrediti procenat inhibicije rasta korenčića i odrediti nivo toksičnosti ispitivane vode.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6000" y="2743200"/>
            <a:ext cx="3940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4000" b="1" dirty="0" smtClean="0">
                <a:solidFill>
                  <a:schemeClr val="accent4">
                    <a:lumMod val="50000"/>
                  </a:schemeClr>
                </a:solidFill>
              </a:rPr>
              <a:t>HVALA NA PAŽNJI</a:t>
            </a:r>
            <a:endParaRPr lang="en-US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6000" y="381000"/>
            <a:ext cx="3688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3600" b="1" dirty="0" smtClean="0">
                <a:solidFill>
                  <a:schemeClr val="accent4">
                    <a:lumMod val="50000"/>
                  </a:schemeClr>
                </a:solidFill>
              </a:rPr>
              <a:t>Testovi toksičnosti</a:t>
            </a:r>
          </a:p>
          <a:p>
            <a:pPr algn="ctr"/>
            <a:r>
              <a:rPr lang="sr-Latn-RS" sz="3600" b="1" dirty="0" smtClean="0">
                <a:solidFill>
                  <a:schemeClr val="accent4">
                    <a:lumMod val="50000"/>
                  </a:schemeClr>
                </a:solidFill>
              </a:rPr>
              <a:t>- Alium test - 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267200" y="1981200"/>
            <a:ext cx="4419600" cy="41148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</a:rPr>
              <a:t>arpadžik </a:t>
            </a:r>
            <a:r>
              <a:rPr lang="sl-SI" sz="2800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kumimoji="0" lang="sl-SI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Allium cepa</a:t>
            </a:r>
            <a:endParaRPr kumimoji="0" lang="sl-SI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inhibicija rasta korenčića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dana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akutna toksičnost vode za piće, površinskih, podzemnih i  otpadnih voda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osetljivost na teške metale</a:t>
            </a: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 descr="C:\Users\Dragana\Desktop\MONITORING\testovi toksicnosti\luk-arpadzi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057400"/>
            <a:ext cx="3813175" cy="348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981200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korenčići arpadžika rastu u ispitivanoj vodi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dužina korenčića je obrnuto proporcionalna subletalnim koncentracijama toksičnih supstanci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letalne koncentracije 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potpunosti zaustavljaju rast korenčića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dobijene vrednosti porede se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kontrolnim 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609600"/>
            <a:ext cx="2147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 b="1" dirty="0" smtClean="0">
                <a:solidFill>
                  <a:schemeClr val="accent4">
                    <a:lumMod val="50000"/>
                  </a:schemeClr>
                </a:solidFill>
              </a:rPr>
              <a:t>Alium test</a:t>
            </a:r>
            <a:endParaRPr lang="en-US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– 1.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4191000" y="1981200"/>
            <a:ext cx="44958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24 časa pre postavljanja eksperimenta česmenska voda se ostavi da odstoji u širokoj otvorenoj posudi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držanje vode na sobnoj temperaturi najmanje 2 sata, radi izjednačavanja sa sobnom temperaturom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8" descr="slika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395538"/>
            <a:ext cx="3581400" cy="32845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-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Obeležiti epruvete ili čašice markerom odgovarajućim simbolima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 – kontrola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– nerazblažena voda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1:1 – razblažena voda sa česmenskom u odnosu 1:1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lika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93825" y="2019300"/>
            <a:ext cx="2165350" cy="403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-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419600" y="1981200"/>
            <a:ext cx="42672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Sipati odgovarajuće rastvore, nerazblaženu i kontrolnu vodu u posude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lika05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133600"/>
            <a:ext cx="3900487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–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odabrati najmanje 5 lukovica koje su podjednake veličine i potpuno zdrave za svaki uzorak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skalpelom ili žiletom skinuti površinski sloj u predelu korenčića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7" descr="slika0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2424113"/>
            <a:ext cx="4038600" cy="32273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–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Postaviti lukovice u epruvete i odložiti ih na mesto bez direktne sunčeve svetlosti ujednačene sobne temperature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5" descr="slika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31925" y="1981200"/>
            <a:ext cx="2089150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Dragana\Desktop\MONITORING\testovi toksicnosti\arpadzik.jpg"/>
          <p:cNvPicPr>
            <a:picLocks noChangeAspect="1" noChangeArrowheads="1"/>
          </p:cNvPicPr>
          <p:nvPr/>
        </p:nvPicPr>
        <p:blipFill>
          <a:blip r:embed="rId2">
            <a:lum bright="61000" contrast="-8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81000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Postupak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6</a:t>
            </a:r>
            <a:r>
              <a:rPr kumimoji="0" lang="sl-S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sl-SI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Posle 24 časa izvršiti zamenu vode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7" descr="slika0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66775" y="1981200"/>
            <a:ext cx="3217863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378</Words>
  <Application>Microsoft Office PowerPoint</Application>
  <PresentationFormat>On-screen Show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Dragana Predojevic</dc:creator>
  <cp:lastModifiedBy>Dragana</cp:lastModifiedBy>
  <cp:revision>8</cp:revision>
  <dcterms:created xsi:type="dcterms:W3CDTF">2006-08-16T00:00:00Z</dcterms:created>
  <dcterms:modified xsi:type="dcterms:W3CDTF">2016-05-17T20:29:19Z</dcterms:modified>
</cp:coreProperties>
</file>